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07AF-7EED-43F2-8592-097F4A2FD60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2ABD-7F4C-43B6-930F-50E52CB2B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87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07AF-7EED-43F2-8592-097F4A2FD60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2ABD-7F4C-43B6-930F-50E52CB2B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87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07AF-7EED-43F2-8592-097F4A2FD60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2ABD-7F4C-43B6-930F-50E52CB2B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74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07AF-7EED-43F2-8592-097F4A2FD60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2ABD-7F4C-43B6-930F-50E52CB2B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8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07AF-7EED-43F2-8592-097F4A2FD60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2ABD-7F4C-43B6-930F-50E52CB2B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8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07AF-7EED-43F2-8592-097F4A2FD60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2ABD-7F4C-43B6-930F-50E52CB2B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9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07AF-7EED-43F2-8592-097F4A2FD60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2ABD-7F4C-43B6-930F-50E52CB2B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42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07AF-7EED-43F2-8592-097F4A2FD60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2ABD-7F4C-43B6-930F-50E52CB2B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68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07AF-7EED-43F2-8592-097F4A2FD60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2ABD-7F4C-43B6-930F-50E52CB2B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222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07AF-7EED-43F2-8592-097F4A2FD60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2ABD-7F4C-43B6-930F-50E52CB2B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52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07AF-7EED-43F2-8592-097F4A2FD60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2ABD-7F4C-43B6-930F-50E52CB2B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47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A07AF-7EED-43F2-8592-097F4A2FD60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C2ABD-7F4C-43B6-930F-50E52CB2B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95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2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000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2018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950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2018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111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59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8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79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9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46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201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864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201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0272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201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12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201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532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2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201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039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201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6596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design2</dc:creator>
  <cp:lastModifiedBy>design2</cp:lastModifiedBy>
  <cp:revision>4</cp:revision>
  <dcterms:created xsi:type="dcterms:W3CDTF">2018-04-16T08:22:07Z</dcterms:created>
  <dcterms:modified xsi:type="dcterms:W3CDTF">2018-05-10T06:12:07Z</dcterms:modified>
</cp:coreProperties>
</file>